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310" r:id="rId2"/>
    <p:sldId id="311" r:id="rId3"/>
    <p:sldId id="312" r:id="rId4"/>
    <p:sldId id="313" r:id="rId5"/>
    <p:sldId id="315" r:id="rId6"/>
    <p:sldId id="320" r:id="rId7"/>
    <p:sldId id="321" r:id="rId8"/>
    <p:sldId id="316" r:id="rId9"/>
    <p:sldId id="317" r:id="rId10"/>
    <p:sldId id="31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58EC-AF18-49C7-9D82-3BAF15BA2A10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D1224-A1BF-4016-ACCE-4D78ECA49A1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0E08-02B2-4C96-83FD-9FCCAC457D99}" type="datetimeFigureOut">
              <a:rPr lang="en-US" smtClean="0"/>
              <a:pPr/>
              <a:t>4/6/2013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BA53-AB5C-4FE7-9803-7403695EEC5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7" name="Rectangle 6"/>
          <p:cNvSpPr/>
          <p:nvPr/>
        </p:nvSpPr>
        <p:spPr>
          <a:xfrm>
            <a:off x="467544" y="1484784"/>
            <a:ext cx="867645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OBJECTIVE</a:t>
            </a:r>
          </a:p>
          <a:p>
            <a:pPr lvl="1">
              <a:lnSpc>
                <a:spcPct val="80000"/>
              </a:lnSpc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To teach: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All participants  involved in a  Funeral.</a:t>
            </a:r>
          </a:p>
          <a:p>
            <a:pPr lvl="2">
              <a:lnSpc>
                <a:spcPct val="80000"/>
              </a:lnSpc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1. Removal of remains from Mortuary to Hearse.</a:t>
            </a:r>
          </a:p>
          <a:p>
            <a:pPr lvl="3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To include – Dressing of the coffin.</a:t>
            </a:r>
          </a:p>
          <a:p>
            <a:pPr lvl="3">
              <a:lnSpc>
                <a:spcPct val="80000"/>
              </a:lnSpc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2. Removal of remains from Hearse to Church.</a:t>
            </a:r>
          </a:p>
          <a:p>
            <a:pPr lvl="3">
              <a:lnSpc>
                <a:spcPct val="80000"/>
              </a:lnSpc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3. Removal of remains from Church to Hearse</a:t>
            </a:r>
          </a:p>
          <a:p>
            <a:pPr lvl="3">
              <a:lnSpc>
                <a:spcPct val="80000"/>
              </a:lnSpc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4. Removal of remains from Hearse to Graveside.</a:t>
            </a:r>
          </a:p>
          <a:p>
            <a:pPr lvl="3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To include the folding of the ceremonial Flag at the graveside.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323528" y="1052737"/>
            <a:ext cx="65344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97497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REMOVAL FROM MORTUARY TO HEARSE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MOVING FORWARD OF HEARSE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123728" y="1844824"/>
          <a:ext cx="4929188" cy="4500562"/>
        </p:xfrm>
        <a:graphic>
          <a:graphicData uri="http://schemas.openxmlformats.org/presentationml/2006/ole">
            <p:oleObj spid="_x0000_s70658" name="Visio" r:id="rId4" imgW="4550969" imgH="654801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195736" y="809625"/>
          <a:ext cx="4510087" cy="6048375"/>
        </p:xfrm>
        <a:graphic>
          <a:graphicData uri="http://schemas.openxmlformats.org/presentationml/2006/ole">
            <p:oleObj spid="_x0000_s71682" name="Visio" r:id="rId4" imgW="6145987" imgH="7883042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80729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Removal of remains from Church</a:t>
            </a:r>
            <a:br>
              <a:rPr kumimoji="1"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Hearse</a:t>
            </a:r>
            <a:endParaRPr lang="en-IE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928938" y="785813"/>
          <a:ext cx="4519612" cy="5857875"/>
        </p:xfrm>
        <a:graphic>
          <a:graphicData uri="http://schemas.openxmlformats.org/presentationml/2006/ole">
            <p:oleObj spid="_x0000_s72706" name="Visio" r:id="rId4" imgW="6145987" imgH="7866888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08720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REMOVAL OF REMAINS FROM CHURCH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HEARSE IC &amp; 2I/C MOVE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FORWARD TO TURN COFFIN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714625" y="1000125"/>
          <a:ext cx="4803775" cy="6142038"/>
        </p:xfrm>
        <a:graphic>
          <a:graphicData uri="http://schemas.openxmlformats.org/presentationml/2006/ole">
            <p:oleObj spid="_x0000_s73730" name="Visio" r:id="rId4" imgW="6145987" imgH="7866888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80728"/>
            <a:ext cx="66064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97497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IC &amp; 2I/C MOVING WITH </a:t>
            </a:r>
          </a:p>
          <a:p>
            <a:pPr>
              <a:lnSpc>
                <a:spcPct val="90000"/>
              </a:lnSpc>
              <a:tabLst>
                <a:tab pos="297497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COFFIN TURN IT TO FACE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TOWARDS EXIT DOOR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857500" y="1357313"/>
          <a:ext cx="4302125" cy="5500687"/>
        </p:xfrm>
        <a:graphic>
          <a:graphicData uri="http://schemas.openxmlformats.org/presentationml/2006/ole">
            <p:oleObj spid="_x0000_s74754" name="Visio" r:id="rId4" imgW="6145987" imgH="7866888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771775" y="857250"/>
          <a:ext cx="4233863" cy="5688013"/>
        </p:xfrm>
        <a:graphic>
          <a:graphicData uri="http://schemas.openxmlformats.org/presentationml/2006/ole">
            <p:oleObj spid="_x0000_s75778" name="Visio" r:id="rId4" imgW="6125566" imgH="8229905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052737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COFFIN BEARERS SHOULDER COFFIN</a:t>
            </a:r>
            <a:r>
              <a:rPr lang="en-US" dirty="0" smtClean="0"/>
              <a:t/>
            </a:r>
            <a:br>
              <a:rPr lang="en-US" dirty="0" smtClean="0"/>
            </a:br>
            <a:endParaRPr lang="en-I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80728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REMAINS ARE CARRIED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THE CHURCH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(SLOW MARCH)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987675" y="928688"/>
          <a:ext cx="4032250" cy="5668962"/>
        </p:xfrm>
        <a:graphic>
          <a:graphicData uri="http://schemas.openxmlformats.org/presentationml/2006/ole">
            <p:oleObj spid="_x0000_s76802" name="Visio" r:id="rId4" imgW="6125566" imgH="8127187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267745" y="911498"/>
          <a:ext cx="4176463" cy="5946502"/>
        </p:xfrm>
        <a:graphic>
          <a:graphicData uri="http://schemas.openxmlformats.org/presentationml/2006/ole">
            <p:oleObj spid="_x0000_s77826" name="Visio" r:id="rId4" imgW="6138062" imgH="8736178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699792" y="929930"/>
          <a:ext cx="3945036" cy="5928070"/>
        </p:xfrm>
        <a:graphic>
          <a:graphicData uri="http://schemas.openxmlformats.org/presentationml/2006/ole">
            <p:oleObj spid="_x0000_s78850" name="Visio" r:id="rId4" imgW="6145987" imgH="8704174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908720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CHURCH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I/C &amp; 2I/C MOVE FORWARD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PREPARE TO TURN THE COFFIN.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PRINCIPAL WREATH AND RELIGIOUS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ITEMS ARE REMOVED FIRST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785938" y="736600"/>
          <a:ext cx="5491162" cy="6121400"/>
        </p:xfrm>
        <a:graphic>
          <a:graphicData uri="http://schemas.openxmlformats.org/presentationml/2006/ole">
            <p:oleObj spid="_x0000_s79874" name="Visio" r:id="rId4" imgW="8271662" imgH="8437778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755576" y="1340769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SIZE OFF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APPOINT TASKS ACCORDINGLY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2060849"/>
            <a:ext cx="459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b="1" dirty="0" smtClean="0">
                <a:solidFill>
                  <a:schemeClr val="tx1">
                    <a:lumMod val="10000"/>
                  </a:schemeClr>
                </a:solidFill>
              </a:rPr>
              <a:t>COFFIN BEARERS = Smaller at front –                   Taller at rear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042" y="3000372"/>
            <a:ext cx="5725504" cy="1508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4653137"/>
            <a:ext cx="45902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b="1" dirty="0" smtClean="0">
                <a:solidFill>
                  <a:schemeClr val="tx1">
                    <a:lumMod val="10000"/>
                  </a:schemeClr>
                </a:solidFill>
              </a:rPr>
              <a:t>Create slight tilt at front of coffin or keep horizontal</a:t>
            </a:r>
          </a:p>
          <a:p>
            <a:pPr algn="ctr">
              <a:spcBef>
                <a:spcPct val="50000"/>
              </a:spcBef>
            </a:pPr>
            <a:r>
              <a:rPr lang="en-IE" b="1" dirty="0" smtClean="0">
                <a:solidFill>
                  <a:schemeClr val="tx1">
                    <a:lumMod val="10000"/>
                  </a:schemeClr>
                </a:solidFill>
              </a:rPr>
              <a:t>Avoid upward tilt at front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836713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 OF CHURCH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COFFIN IS TURNED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625725" y="908050"/>
          <a:ext cx="3890963" cy="5545138"/>
        </p:xfrm>
        <a:graphic>
          <a:graphicData uri="http://schemas.openxmlformats.org/presentationml/2006/ole">
            <p:oleObj spid="_x0000_s80898" name="Visio" r:id="rId4" imgW="6125566" imgH="8229905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08720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COFFIN BEARERS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MARCH ONTO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COFFIN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843213" y="836613"/>
          <a:ext cx="4206875" cy="5643562"/>
        </p:xfrm>
        <a:graphic>
          <a:graphicData uri="http://schemas.openxmlformats.org/presentationml/2006/ole">
            <p:oleObj spid="_x0000_s81922" name="Visio" r:id="rId4" imgW="6164885" imgH="8269224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124744"/>
            <a:ext cx="6158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REMOVING REMAINS FROM CHURCH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3131840" y="1052736"/>
          <a:ext cx="3975100" cy="5589587"/>
        </p:xfrm>
        <a:graphic>
          <a:graphicData uri="http://schemas.openxmlformats.org/presentationml/2006/ole">
            <p:oleObj spid="_x0000_s86017" name="Visio" r:id="rId4" imgW="6125566" imgH="8127187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980728"/>
            <a:ext cx="601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PLACING REMAINS INTO HEARSE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2411760" y="1196752"/>
          <a:ext cx="4699000" cy="5384800"/>
        </p:xfrm>
        <a:graphic>
          <a:graphicData uri="http://schemas.openxmlformats.org/presentationml/2006/ole">
            <p:oleObj spid="_x0000_s84993" name="Visio" r:id="rId4" imgW="5980786" imgH="6852818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1" y="980728"/>
            <a:ext cx="5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2I/C RETURNS TO HIS POSITION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2071688" y="1290638"/>
          <a:ext cx="4792662" cy="5262562"/>
        </p:xfrm>
        <a:graphic>
          <a:graphicData uri="http://schemas.openxmlformats.org/presentationml/2006/ole">
            <p:oleObj spid="_x0000_s83969" name="Visio" r:id="rId4" imgW="5932322" imgH="651571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908721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BEARER PARTY MOVE FORWARD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RETURN OF HEAD-DRESS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3203848" y="1268760"/>
          <a:ext cx="3948113" cy="5305425"/>
        </p:xfrm>
        <a:graphic>
          <a:graphicData uri="http://schemas.openxmlformats.org/presentationml/2006/ole">
            <p:oleObj spid="_x0000_s88065" name="Visio" r:id="rId4" imgW="6042050" imgH="8117738" progId="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08721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HEAD-DRESS RETURNED – CAP BEARERS JOIN BEARER PARTY</a:t>
            </a:r>
            <a:endParaRPr lang="en-IE" dirty="0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2408238" y="1600200"/>
          <a:ext cx="4402137" cy="4953000"/>
        </p:xfrm>
        <a:graphic>
          <a:graphicData uri="http://schemas.openxmlformats.org/presentationml/2006/ole">
            <p:oleObj spid="_x0000_s87041" name="Visio" r:id="rId4" imgW="6123432" imgH="6889090" progId="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980728"/>
            <a:ext cx="654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BEARER PARTY MOVE FORWARD OF HEARSE</a:t>
            </a:r>
            <a:endParaRPr lang="en-IE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660650" y="1600200"/>
          <a:ext cx="3898900" cy="4953000"/>
        </p:xfrm>
        <a:graphic>
          <a:graphicData uri="http://schemas.openxmlformats.org/presentationml/2006/ole">
            <p:oleObj spid="_x0000_s91138" name="Visio" r:id="rId4" imgW="5813755" imgH="7384999" progId="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179512" y="1052736"/>
            <a:ext cx="64687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97497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ARRIVAL AT THE CEMETERY BEARER PARTY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98884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Will convey the remains to the grave.</a:t>
            </a:r>
          </a:p>
          <a:p>
            <a:endParaRPr lang="en-US" dirty="0" smtClean="0"/>
          </a:p>
          <a:p>
            <a:r>
              <a:rPr lang="en-US" dirty="0" smtClean="0"/>
              <a:t>Place the coffin on trestles.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If trestles are not available the coffin should be allowed to rest on the side of the grave opposite to that on which the loose earth is deposited.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323528" y="1052737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PROCEDURE AT GRAVESIDE</a:t>
            </a:r>
            <a:br>
              <a:rPr lang="en-US" dirty="0" smtClean="0"/>
            </a:br>
            <a:r>
              <a:rPr lang="en-US" dirty="0" smtClean="0"/>
              <a:t>BEARER-PARTY and PALL-BEARERS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683568" y="2780928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I/C Bearer-Party will remove the head-dress and wreaths (if any) from the coffin. (including string securing flag to coffin)</a:t>
            </a:r>
          </a:p>
          <a:p>
            <a:endParaRPr lang="en-US" dirty="0" smtClean="0"/>
          </a:p>
          <a:p>
            <a:r>
              <a:rPr lang="en-US" dirty="0" smtClean="0"/>
              <a:t>The flag will then be removed.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 completion of this duty the Bearer-Party and Pall-Bearers will join the mourners.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467544" y="1124744"/>
            <a:ext cx="5414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MARCHING WITH COFFIN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1628801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Coffin carriers will always step off on the inside foot when in this formation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graphicFrame>
        <p:nvGraphicFramePr>
          <p:cNvPr id="3073" name="Object 7"/>
          <p:cNvGraphicFramePr>
            <a:graphicFrameLocks noChangeAspect="1"/>
          </p:cNvGraphicFramePr>
          <p:nvPr/>
        </p:nvGraphicFramePr>
        <p:xfrm>
          <a:off x="611560" y="2211388"/>
          <a:ext cx="7358063" cy="4646612"/>
        </p:xfrm>
        <a:graphic>
          <a:graphicData uri="http://schemas.openxmlformats.org/presentationml/2006/ole">
            <p:oleObj spid="_x0000_s3073" name="Visio" r:id="rId4" imgW="4571048" imgH="288607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547664" y="6237312"/>
            <a:ext cx="5287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solidFill>
                  <a:srgbClr val="FF0000"/>
                </a:solidFill>
              </a:rPr>
              <a:t>CAP BEARERS DISPERSED ON REMOVING CAPS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95234" name="Object 3"/>
          <p:cNvGraphicFramePr>
            <a:graphicFrameLocks noChangeAspect="1"/>
          </p:cNvGraphicFramePr>
          <p:nvPr/>
        </p:nvGraphicFramePr>
        <p:xfrm>
          <a:off x="1403648" y="3068960"/>
          <a:ext cx="5976937" cy="2332038"/>
        </p:xfrm>
        <a:graphic>
          <a:graphicData uri="http://schemas.openxmlformats.org/presentationml/2006/ole">
            <p:oleObj spid="_x0000_s95234" name="Visio" r:id="rId4" imgW="3986479" imgH="1408481" progId="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2051720" y="2276872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 3</a:t>
            </a:r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3995936" y="2276872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2160" y="2276872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 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544" y="3933056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 I/C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96336" y="3789040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I / C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9712" y="5661248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3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23928" y="5661248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2160" y="5661248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1052737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FOLDING OF THE FLAG</a:t>
            </a:r>
            <a:br>
              <a:rPr lang="en-US" dirty="0" smtClean="0"/>
            </a:br>
            <a:r>
              <a:rPr lang="en-US" dirty="0" smtClean="0"/>
              <a:t>Position of  Bearer Party before fold</a:t>
            </a:r>
            <a:endParaRPr lang="en-I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graphicFrame>
        <p:nvGraphicFramePr>
          <p:cNvPr id="96258" name="Object 3"/>
          <p:cNvGraphicFramePr>
            <a:graphicFrameLocks noChangeAspect="1"/>
          </p:cNvGraphicFramePr>
          <p:nvPr/>
        </p:nvGraphicFramePr>
        <p:xfrm>
          <a:off x="3059832" y="1916832"/>
          <a:ext cx="5761038" cy="4502150"/>
        </p:xfrm>
        <a:graphic>
          <a:graphicData uri="http://schemas.openxmlformats.org/presentationml/2006/ole">
            <p:oleObj spid="_x0000_s96258" name="Visio" r:id="rId4" imgW="8756904" imgH="6192622" progId="">
              <p:embed/>
            </p:oleObj>
          </a:graphicData>
        </a:graphic>
      </p:graphicFrame>
      <p:graphicFrame>
        <p:nvGraphicFramePr>
          <p:cNvPr id="96259" name="Object 13"/>
          <p:cNvGraphicFramePr>
            <a:graphicFrameLocks noChangeAspect="1"/>
          </p:cNvGraphicFramePr>
          <p:nvPr/>
        </p:nvGraphicFramePr>
        <p:xfrm>
          <a:off x="899592" y="1988840"/>
          <a:ext cx="4033163" cy="1368152"/>
        </p:xfrm>
        <a:graphic>
          <a:graphicData uri="http://schemas.openxmlformats.org/presentationml/2006/ole">
            <p:oleObj spid="_x0000_s96259" name="Visio" r:id="rId5" imgW="3994404" imgH="141610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563888" y="1988840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ORANGE FOLDED UNDER WHITE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15616" y="134076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  3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55776" y="134076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 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3928" y="134076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L 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512" y="234888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 I/C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7624" y="350100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3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55776" y="3501008"/>
            <a:ext cx="792088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51920" y="3501008"/>
            <a:ext cx="792088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 1</a:t>
            </a:r>
          </a:p>
        </p:txBody>
      </p:sp>
      <p:sp>
        <p:nvSpPr>
          <p:cNvPr id="15" name="Oval 14"/>
          <p:cNvSpPr/>
          <p:nvPr/>
        </p:nvSpPr>
        <p:spPr>
          <a:xfrm>
            <a:off x="5076056" y="2348880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I / C</a:t>
            </a:r>
            <a:endParaRPr lang="en-I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196752"/>
            <a:ext cx="598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FOLDING OF THE NATIONAL FLAG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187624" y="2060848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Coffin Bearers must;</a:t>
            </a:r>
          </a:p>
          <a:p>
            <a:pPr lvl="1">
              <a:defRPr/>
            </a:pPr>
            <a:r>
              <a:rPr lang="en-US" dirty="0" smtClean="0"/>
              <a:t>Ensure that with the passing of each portion of the flag to the next man, that the next man has a firm grip on the portion being passed, before arms are dropped to the side.</a:t>
            </a:r>
          </a:p>
          <a:p>
            <a:pPr lvl="1">
              <a:defRPr/>
            </a:pPr>
            <a:r>
              <a:rPr lang="en-US" dirty="0" smtClean="0"/>
              <a:t>Arms will be dropped to the sides in time with the man opposite.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1" y="1124744"/>
            <a:ext cx="439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MARCHING FORMATION WITHOUT COFFIN</a:t>
            </a:r>
            <a:endParaRPr lang="en-IE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65538" name="Object 27"/>
          <p:cNvGraphicFramePr>
            <a:graphicFrameLocks noChangeAspect="1"/>
          </p:cNvGraphicFramePr>
          <p:nvPr/>
        </p:nvGraphicFramePr>
        <p:xfrm>
          <a:off x="323528" y="1340768"/>
          <a:ext cx="7272338" cy="4929187"/>
        </p:xfrm>
        <a:graphic>
          <a:graphicData uri="http://schemas.openxmlformats.org/presentationml/2006/ole">
            <p:oleObj spid="_x0000_s65538" name="Visio" r:id="rId4" imgW="3812143" imgH="236458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691680" y="5949280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Bearer Party (all) will step off on the left foot when in this formation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980728"/>
            <a:ext cx="6034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DRAPING &amp; DRESSING THE COFFIN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2492896"/>
            <a:ext cx="66967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Officer in charge of the bearer-party will drape the coffin with the National Flag.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  <a:p>
            <a:pPr lvl="2"/>
            <a:r>
              <a:rPr lang="en-US" b="1" dirty="0" smtClean="0"/>
              <a:t>Green portion covering the head and shoulders. 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Further dress the coffin with cap.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196752"/>
            <a:ext cx="643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DRAPING OF COFFIN WITH NATIONAL FLAG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619672" y="2348880"/>
          <a:ext cx="5440362" cy="2128838"/>
        </p:xfrm>
        <a:graphic>
          <a:graphicData uri="http://schemas.openxmlformats.org/presentationml/2006/ole">
            <p:oleObj spid="_x0000_s67586" name="Visio" r:id="rId4" imgW="5449214" imgH="2132076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123728" y="4869159"/>
            <a:ext cx="4734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ORANGE – FEET         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GREEN    - HEAD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562253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97497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DRESSING OF THE COFFIN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28688" y="1571625"/>
          <a:ext cx="6491287" cy="4799013"/>
        </p:xfrm>
        <a:graphic>
          <a:graphicData uri="http://schemas.openxmlformats.org/presentationml/2006/ole">
            <p:oleObj spid="_x0000_s68610" name="Visio" r:id="rId4" imgW="5968594" imgH="4413504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043608" y="1484784"/>
            <a:ext cx="6336704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b="1" dirty="0" smtClean="0"/>
              <a:t>Head-dress  and wreaths placed on the coffin as follows;</a:t>
            </a:r>
          </a:p>
          <a:p>
            <a:pPr lvl="3"/>
            <a:endParaRPr lang="en-US" dirty="0" smtClean="0"/>
          </a:p>
          <a:p>
            <a:pPr lvl="3"/>
            <a:r>
              <a:rPr lang="en-US" b="1" dirty="0" smtClean="0"/>
              <a:t>Head-dress will be placed on the head of the coffin, </a:t>
            </a:r>
            <a:r>
              <a:rPr lang="en-US" b="1" u="sng" dirty="0" smtClean="0">
                <a:solidFill>
                  <a:srgbClr val="FF0000"/>
                </a:solidFill>
              </a:rPr>
              <a:t>cap badge </a:t>
            </a:r>
            <a:r>
              <a:rPr lang="en-US" b="1" u="sng" dirty="0" smtClean="0">
                <a:solidFill>
                  <a:srgbClr val="FF0000"/>
                </a:solidFill>
              </a:rPr>
              <a:t>pointing </a:t>
            </a:r>
            <a:r>
              <a:rPr lang="en-US" b="1" u="sng" dirty="0" smtClean="0">
                <a:solidFill>
                  <a:srgbClr val="FF0000"/>
                </a:solidFill>
              </a:rPr>
              <a:t>towards the head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</a:p>
          <a:p>
            <a:pPr lvl="3"/>
            <a:r>
              <a:rPr lang="en-US" b="1" dirty="0" smtClean="0"/>
              <a:t>(In certain circumstances, the principal wreath may be placed in this position with the head-dress immediately in in rear. (i.e. over the centre of the coffin)</a:t>
            </a:r>
            <a:endParaRPr lang="en-US" b="1" dirty="0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357813" y="4786313"/>
          <a:ext cx="938212" cy="769937"/>
        </p:xfrm>
        <a:graphic>
          <a:graphicData uri="http://schemas.openxmlformats.org/presentationml/2006/ole">
            <p:oleObj spid="_x0000_s68611" name="Visio" r:id="rId5" imgW="764134" imgH="627278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124744"/>
            <a:ext cx="6035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DIMENSIONS – CEREMONIAL FLAG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619672" y="980728"/>
          <a:ext cx="5327650" cy="3917950"/>
        </p:xfrm>
        <a:graphic>
          <a:graphicData uri="http://schemas.openxmlformats.org/presentationml/2006/ole">
            <p:oleObj spid="_x0000_s66562" name="Visio" r:id="rId4" imgW="6742176" imgH="495117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619672" y="4149080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/>
              <a:t>At all Military Funerals, a National Flag of bunting 9 feet by 4 1/2 feet will be supplied for the purpose of draping the coffin.</a:t>
            </a:r>
            <a:endParaRPr lang="en-I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29872" cy="729952"/>
          </a:xfrm>
        </p:spPr>
        <p:txBody>
          <a:bodyPr>
            <a:normAutofit/>
          </a:bodyPr>
          <a:lstStyle/>
          <a:p>
            <a:r>
              <a:rPr lang="en-IE" sz="3400" b="1" dirty="0" smtClean="0">
                <a:latin typeface="Aharoni" pitchFamily="2" charset="-79"/>
                <a:cs typeface="Aharoni" pitchFamily="2" charset="-79"/>
              </a:rPr>
              <a:t>IRISH NAVAL ASSOCIATION</a:t>
            </a:r>
            <a:endParaRPr lang="en-IE" sz="3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Naval Assoc Cres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0"/>
            <a:ext cx="1811723" cy="1827234"/>
          </a:xfrm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6314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REMOVAL FROM MORTUARY TO HEARSE</a:t>
            </a:r>
            <a:endParaRPr lang="en-IE" dirty="0">
              <a:solidFill>
                <a:srgbClr val="FF0000"/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357313" y="1484313"/>
          <a:ext cx="5857875" cy="5073650"/>
        </p:xfrm>
        <a:graphic>
          <a:graphicData uri="http://schemas.openxmlformats.org/presentationml/2006/ole">
            <p:oleObj spid="_x0000_s69634" name="Visio" r:id="rId4" imgW="5983224" imgH="704209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673</Words>
  <Application>Microsoft Office PowerPoint</Application>
  <PresentationFormat>On-screen Show (4:3)</PresentationFormat>
  <Paragraphs>133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Visio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  <vt:lpstr>IRISH NAVAL ASSOCIATION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</cp:lastModifiedBy>
  <cp:revision>84</cp:revision>
  <dcterms:created xsi:type="dcterms:W3CDTF">2009-05-21T20:00:08Z</dcterms:created>
  <dcterms:modified xsi:type="dcterms:W3CDTF">2013-04-06T22:46:31Z</dcterms:modified>
</cp:coreProperties>
</file>