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80" r:id="rId22"/>
    <p:sldId id="279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54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1035-8BFE-4BF8-844E-CB4814F7B0F9}" type="datetimeFigureOut">
              <a:rPr lang="en-IE" smtClean="0"/>
              <a:pPr/>
              <a:t>19/08/2018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7ABB-4418-4686-970F-D8ABE9AAB931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1035-8BFE-4BF8-844E-CB4814F7B0F9}" type="datetimeFigureOut">
              <a:rPr lang="en-IE" smtClean="0"/>
              <a:pPr/>
              <a:t>19/08/2018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7ABB-4418-4686-970F-D8ABE9AAB931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1035-8BFE-4BF8-844E-CB4814F7B0F9}" type="datetimeFigureOut">
              <a:rPr lang="en-IE" smtClean="0"/>
              <a:pPr/>
              <a:t>19/08/2018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7ABB-4418-4686-970F-D8ABE9AAB931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1035-8BFE-4BF8-844E-CB4814F7B0F9}" type="datetimeFigureOut">
              <a:rPr lang="en-IE" smtClean="0"/>
              <a:pPr/>
              <a:t>19/08/2018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7ABB-4418-4686-970F-D8ABE9AAB931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1035-8BFE-4BF8-844E-CB4814F7B0F9}" type="datetimeFigureOut">
              <a:rPr lang="en-IE" smtClean="0"/>
              <a:pPr/>
              <a:t>19/08/2018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7ABB-4418-4686-970F-D8ABE9AAB931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1035-8BFE-4BF8-844E-CB4814F7B0F9}" type="datetimeFigureOut">
              <a:rPr lang="en-IE" smtClean="0"/>
              <a:pPr/>
              <a:t>19/08/2018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7ABB-4418-4686-970F-D8ABE9AAB931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1035-8BFE-4BF8-844E-CB4814F7B0F9}" type="datetimeFigureOut">
              <a:rPr lang="en-IE" smtClean="0"/>
              <a:pPr/>
              <a:t>19/08/2018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7ABB-4418-4686-970F-D8ABE9AAB931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1035-8BFE-4BF8-844E-CB4814F7B0F9}" type="datetimeFigureOut">
              <a:rPr lang="en-IE" smtClean="0"/>
              <a:pPr/>
              <a:t>19/08/2018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7ABB-4418-4686-970F-D8ABE9AAB931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1035-8BFE-4BF8-844E-CB4814F7B0F9}" type="datetimeFigureOut">
              <a:rPr lang="en-IE" smtClean="0"/>
              <a:pPr/>
              <a:t>19/08/2018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7ABB-4418-4686-970F-D8ABE9AAB931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1035-8BFE-4BF8-844E-CB4814F7B0F9}" type="datetimeFigureOut">
              <a:rPr lang="en-IE" smtClean="0"/>
              <a:pPr/>
              <a:t>19/08/2018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7ABB-4418-4686-970F-D8ABE9AAB931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11035-8BFE-4BF8-844E-CB4814F7B0F9}" type="datetimeFigureOut">
              <a:rPr lang="en-IE" smtClean="0"/>
              <a:pPr/>
              <a:t>19/08/2018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7ABB-4418-4686-970F-D8ABE9AAB931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11035-8BFE-4BF8-844E-CB4814F7B0F9}" type="datetimeFigureOut">
              <a:rPr lang="en-IE" smtClean="0"/>
              <a:pPr/>
              <a:t>19/08/2018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A7ABB-4418-4686-970F-D8ABE9AAB931}" type="slidenum">
              <a:rPr lang="en-IE" smtClean="0"/>
              <a:pPr/>
              <a:t>‹#›</a:t>
            </a:fld>
            <a:endParaRPr lang="en-I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06290"/>
          </a:xfrm>
        </p:spPr>
        <p:txBody>
          <a:bodyPr>
            <a:normAutofit/>
          </a:bodyPr>
          <a:lstStyle/>
          <a:p>
            <a:r>
              <a:rPr lang="en-IE" dirty="0" smtClean="0"/>
              <a:t>Pictures </a:t>
            </a:r>
            <a:r>
              <a:rPr lang="en-IE" dirty="0" smtClean="0"/>
              <a:t>from our </a:t>
            </a:r>
            <a:r>
              <a:rPr lang="en-IE" dirty="0" smtClean="0"/>
              <a:t>Cruises</a:t>
            </a:r>
            <a:br>
              <a:rPr lang="en-IE" dirty="0" smtClean="0"/>
            </a:br>
            <a:r>
              <a:rPr lang="en-IE" sz="2000" b="1" dirty="0" smtClean="0"/>
              <a:t>To start Slide show </a:t>
            </a:r>
            <a:br>
              <a:rPr lang="en-IE" sz="2000" b="1" dirty="0" smtClean="0"/>
            </a:br>
            <a:r>
              <a:rPr lang="en-IE" sz="2000" b="1" dirty="0" smtClean="0"/>
              <a:t>click Slide Show at top of page </a:t>
            </a:r>
            <a:br>
              <a:rPr lang="en-IE" sz="2000" b="1" dirty="0" smtClean="0"/>
            </a:br>
            <a:r>
              <a:rPr lang="en-IE" sz="2000" b="1" dirty="0" smtClean="0"/>
              <a:t>then click on “from Beginning” at top left hand side</a:t>
            </a:r>
            <a:br>
              <a:rPr lang="en-IE" sz="2000" b="1" dirty="0" smtClean="0"/>
            </a:br>
            <a:endParaRPr lang="en-IE" sz="2000" b="1" dirty="0"/>
          </a:p>
        </p:txBody>
      </p:sp>
      <p:pic>
        <p:nvPicPr>
          <p:cNvPr id="6" name="Content Placeholder 5" descr="1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43808" y="3068960"/>
            <a:ext cx="3368010" cy="3528392"/>
          </a:xfrm>
        </p:spPr>
      </p:pic>
    </p:spTree>
  </p:cSld>
  <p:clrMapOvr>
    <a:masterClrMapping/>
  </p:clrMapOvr>
  <p:transition advTm="4406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1v (10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8036606" cy="5400600"/>
          </a:xfrm>
        </p:spPr>
      </p:pic>
    </p:spTree>
  </p:cSld>
  <p:clrMapOvr>
    <a:masterClrMapping/>
  </p:clrMapOvr>
  <p:transition advTm="5047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1v (1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8352928" cy="6264696"/>
          </a:xfrm>
        </p:spPr>
      </p:pic>
    </p:spTree>
  </p:cSld>
  <p:clrMapOvr>
    <a:masterClrMapping/>
  </p:clrMapOvr>
  <p:transition advTm="5015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1v (1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620688"/>
            <a:ext cx="8508334" cy="5040560"/>
          </a:xfrm>
        </p:spPr>
      </p:pic>
    </p:spTree>
  </p:cSld>
  <p:clrMapOvr>
    <a:masterClrMapping/>
  </p:clrMapOvr>
  <p:transition advTm="4985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2400" dirty="0" smtClean="0"/>
              <a:t>Just ahead the famous Rialto Bridge</a:t>
            </a:r>
            <a:endParaRPr lang="en-IE" sz="2400" dirty="0"/>
          </a:p>
        </p:txBody>
      </p:sp>
      <p:pic>
        <p:nvPicPr>
          <p:cNvPr id="6" name="Content Placeholder 5" descr="1v (14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124744"/>
            <a:ext cx="7704856" cy="5562618"/>
          </a:xfrm>
        </p:spPr>
      </p:pic>
    </p:spTree>
  </p:cSld>
  <p:clrMapOvr>
    <a:masterClrMapping/>
  </p:clrMapOvr>
  <p:transition advTm="6156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IE" sz="2400" dirty="0" smtClean="0"/>
              <a:t>Frank  Lane and Dick Flynn and families enjoy the dinner</a:t>
            </a:r>
            <a:endParaRPr lang="en-IE" sz="2400" dirty="0"/>
          </a:p>
        </p:txBody>
      </p:sp>
      <p:pic>
        <p:nvPicPr>
          <p:cNvPr id="4" name="Content Placeholder 3" descr="1va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980728"/>
            <a:ext cx="7704856" cy="5634626"/>
          </a:xfrm>
        </p:spPr>
      </p:pic>
    </p:spTree>
  </p:cSld>
  <p:clrMapOvr>
    <a:masterClrMapping/>
  </p:clrMapOvr>
  <p:transition advTm="6891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IE" sz="2400" dirty="0" smtClean="0"/>
              <a:t>Sean </a:t>
            </a:r>
            <a:r>
              <a:rPr lang="en-IE" sz="2400" dirty="0" err="1" smtClean="0"/>
              <a:t>Meleady</a:t>
            </a:r>
            <a:r>
              <a:rPr lang="en-IE" sz="2400" dirty="0" smtClean="0"/>
              <a:t> (left) had serious Cancer Surgery but still came on the Cruise, his wife Mona , Con &amp; Betty Donovan</a:t>
            </a:r>
            <a:endParaRPr lang="en-IE" sz="2400" dirty="0"/>
          </a:p>
        </p:txBody>
      </p:sp>
      <p:pic>
        <p:nvPicPr>
          <p:cNvPr id="4" name="Content Placeholder 3" descr="1va (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214754"/>
            <a:ext cx="7128792" cy="5346594"/>
          </a:xfrm>
        </p:spPr>
      </p:pic>
    </p:spTree>
  </p:cSld>
  <p:clrMapOvr>
    <a:masterClrMapping/>
  </p:clrMapOvr>
  <p:transition advTm="6188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IE" sz="2400" dirty="0" smtClean="0"/>
              <a:t>Liam and Brenda Lyons (front), Terry McGowan and John Hannon</a:t>
            </a:r>
            <a:br>
              <a:rPr lang="en-IE" sz="2400" dirty="0" smtClean="0"/>
            </a:br>
            <a:r>
              <a:rPr lang="en-IE" sz="2400" dirty="0" smtClean="0"/>
              <a:t>and six of the King Family</a:t>
            </a:r>
            <a:endParaRPr lang="en-IE" sz="2400" dirty="0"/>
          </a:p>
        </p:txBody>
      </p:sp>
      <p:pic>
        <p:nvPicPr>
          <p:cNvPr id="4" name="Content Placeholder 3" descr="1va (4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340768"/>
            <a:ext cx="7056784" cy="5292588"/>
          </a:xfrm>
        </p:spPr>
      </p:pic>
    </p:spTree>
  </p:cSld>
  <p:clrMapOvr>
    <a:masterClrMapping/>
  </p:clrMapOvr>
  <p:transition advTm="7906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en-IE" sz="2400" dirty="0" smtClean="0"/>
              <a:t>Our Waterford Colleagues</a:t>
            </a:r>
            <a:endParaRPr lang="en-IE" sz="2400" dirty="0"/>
          </a:p>
        </p:txBody>
      </p:sp>
      <p:pic>
        <p:nvPicPr>
          <p:cNvPr id="4" name="Content Placeholder 3" descr="1va (5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692696"/>
            <a:ext cx="7992888" cy="5994666"/>
          </a:xfrm>
        </p:spPr>
      </p:pic>
    </p:spTree>
  </p:cSld>
  <p:clrMapOvr>
    <a:masterClrMapping/>
  </p:clrMapOvr>
  <p:transition advTm="5547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Autofit/>
          </a:bodyPr>
          <a:lstStyle/>
          <a:p>
            <a:r>
              <a:rPr lang="en-IE" sz="2400" dirty="0" smtClean="0"/>
              <a:t>Our Waterford Colleagues including (left) Mary </a:t>
            </a:r>
            <a:r>
              <a:rPr lang="en-IE" sz="2400" dirty="0" err="1" smtClean="0"/>
              <a:t>O’Halloran</a:t>
            </a:r>
            <a:r>
              <a:rPr lang="en-IE" sz="2400" dirty="0" smtClean="0"/>
              <a:t> Mayor of Waterford</a:t>
            </a:r>
            <a:endParaRPr lang="en-IE" sz="2400" dirty="0"/>
          </a:p>
        </p:txBody>
      </p:sp>
      <p:pic>
        <p:nvPicPr>
          <p:cNvPr id="4" name="Content Placeholder 3" descr="1va (6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980728"/>
            <a:ext cx="7560840" cy="5670630"/>
          </a:xfrm>
        </p:spPr>
      </p:pic>
    </p:spTree>
  </p:cSld>
  <p:clrMapOvr>
    <a:masterClrMapping/>
  </p:clrMapOvr>
  <p:transition advTm="7578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8" name="Content Placeholder 7" descr="1va (9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620688"/>
            <a:ext cx="8064896" cy="6048672"/>
          </a:xfrm>
        </p:spPr>
      </p:pic>
    </p:spTree>
  </p:cSld>
  <p:clrMapOvr>
    <a:masterClrMapping/>
  </p:clrMapOvr>
  <p:transition advTm="5563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2400" dirty="0" smtClean="0"/>
              <a:t>Saint Marks Square in Venice</a:t>
            </a:r>
            <a:endParaRPr lang="en-IE" sz="2400" dirty="0"/>
          </a:p>
        </p:txBody>
      </p:sp>
      <p:pic>
        <p:nvPicPr>
          <p:cNvPr id="4" name="Content Placeholder 3" descr="1v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268760"/>
            <a:ext cx="6984776" cy="5238582"/>
          </a:xfrm>
        </p:spPr>
      </p:pic>
    </p:spTree>
  </p:cSld>
  <p:clrMapOvr>
    <a:masterClrMapping/>
  </p:clrMapOvr>
  <p:transition advTm="576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IE" sz="2400" dirty="0" smtClean="0"/>
              <a:t>Terry Cummins (front) with two Italian Friends</a:t>
            </a:r>
            <a:endParaRPr lang="en-IE" sz="2400" dirty="0"/>
          </a:p>
        </p:txBody>
      </p:sp>
      <p:pic>
        <p:nvPicPr>
          <p:cNvPr id="6" name="Content Placeholder 5" descr="1va (10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052736"/>
            <a:ext cx="7200800" cy="5400600"/>
          </a:xfrm>
        </p:spPr>
      </p:pic>
    </p:spTree>
  </p:cSld>
  <p:clrMapOvr>
    <a:masterClrMapping/>
  </p:clrMapOvr>
  <p:transition advTm="487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6" name="Content Placeholder 5" descr="1va (1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59" y="404664"/>
            <a:ext cx="8160907" cy="6120680"/>
          </a:xfrm>
        </p:spPr>
      </p:pic>
    </p:spTree>
  </p:cSld>
  <p:clrMapOvr>
    <a:masterClrMapping/>
  </p:clrMapOvr>
  <p:transition advTm="4578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IE" sz="2400" dirty="0" smtClean="0"/>
              <a:t>Herbert McManus with Son, Daughter-in-Law and Grandson</a:t>
            </a:r>
            <a:endParaRPr lang="en-IE" sz="2400" dirty="0"/>
          </a:p>
        </p:txBody>
      </p:sp>
      <p:pic>
        <p:nvPicPr>
          <p:cNvPr id="4" name="Content Placeholder 3" descr="1va (1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052736"/>
            <a:ext cx="7704856" cy="5490610"/>
          </a:xfrm>
        </p:spPr>
      </p:pic>
    </p:spTree>
  </p:cSld>
  <p:clrMapOvr>
    <a:masterClrMapping/>
  </p:clrMapOvr>
  <p:transition advTm="7672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en-IE" sz="2400" dirty="0" smtClean="0"/>
              <a:t>Pat </a:t>
            </a:r>
            <a:r>
              <a:rPr lang="en-IE" sz="2400" dirty="0" err="1" smtClean="0"/>
              <a:t>O’Raw</a:t>
            </a:r>
            <a:r>
              <a:rPr lang="en-IE" sz="2400" dirty="0" smtClean="0"/>
              <a:t>, Bernie </a:t>
            </a:r>
            <a:r>
              <a:rPr lang="en-IE" sz="2400" dirty="0" err="1" smtClean="0"/>
              <a:t>McGuirk</a:t>
            </a:r>
            <a:r>
              <a:rPr lang="en-IE" sz="2400" dirty="0" smtClean="0"/>
              <a:t>, Anne Long, </a:t>
            </a:r>
            <a:br>
              <a:rPr lang="en-IE" sz="2400" dirty="0" smtClean="0"/>
            </a:br>
            <a:r>
              <a:rPr lang="en-IE" sz="2400" dirty="0" smtClean="0"/>
              <a:t>Danny </a:t>
            </a:r>
            <a:r>
              <a:rPr lang="en-IE" sz="2400" dirty="0" err="1" smtClean="0"/>
              <a:t>O’Raw</a:t>
            </a:r>
            <a:r>
              <a:rPr lang="en-IE" sz="2400" dirty="0" smtClean="0"/>
              <a:t>, Pat </a:t>
            </a:r>
            <a:r>
              <a:rPr lang="en-IE" sz="2400" dirty="0" err="1" smtClean="0"/>
              <a:t>McGuirk</a:t>
            </a:r>
            <a:r>
              <a:rPr lang="en-IE" sz="2400" dirty="0" smtClean="0"/>
              <a:t> and George Long</a:t>
            </a:r>
            <a:endParaRPr lang="en-IE" sz="2400" dirty="0"/>
          </a:p>
        </p:txBody>
      </p:sp>
      <p:pic>
        <p:nvPicPr>
          <p:cNvPr id="4" name="Content Placeholder 3" descr="1va (14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124744"/>
            <a:ext cx="7416824" cy="5562618"/>
          </a:xfrm>
        </p:spPr>
      </p:pic>
    </p:spTree>
  </p:cSld>
  <p:clrMapOvr>
    <a:masterClrMapping/>
  </p:clrMapOvr>
  <p:transition advTm="8046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Autofit/>
          </a:bodyPr>
          <a:lstStyle/>
          <a:p>
            <a:r>
              <a:rPr lang="en-IE" sz="2400" dirty="0" smtClean="0"/>
              <a:t>Saint Marks Square</a:t>
            </a:r>
            <a:r>
              <a:rPr lang="en-IE" sz="2400" dirty="0"/>
              <a:t> </a:t>
            </a:r>
            <a:r>
              <a:rPr lang="en-IE" sz="2400" dirty="0" smtClean="0"/>
              <a:t> (Venice)</a:t>
            </a:r>
            <a:endParaRPr lang="en-IE" sz="2400" dirty="0"/>
          </a:p>
        </p:txBody>
      </p:sp>
      <p:pic>
        <p:nvPicPr>
          <p:cNvPr id="4" name="Content Placeholder 3" descr="1v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620688"/>
            <a:ext cx="8064896" cy="6048672"/>
          </a:xfrm>
        </p:spPr>
      </p:pic>
    </p:spTree>
  </p:cSld>
  <p:clrMapOvr>
    <a:masterClrMapping/>
  </p:clrMapOvr>
  <p:transition advTm="4844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IE" sz="2400" dirty="0" smtClean="0"/>
              <a:t>Our Cruise Ship Splendour of the Seas</a:t>
            </a:r>
            <a:br>
              <a:rPr lang="en-IE" sz="2400" dirty="0" smtClean="0"/>
            </a:br>
            <a:endParaRPr lang="en-IE" sz="2400" dirty="0"/>
          </a:p>
        </p:txBody>
      </p:sp>
      <p:pic>
        <p:nvPicPr>
          <p:cNvPr id="4" name="Content Placeholder 3" descr="1w (15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836712"/>
            <a:ext cx="7704856" cy="5778642"/>
          </a:xfrm>
        </p:spPr>
      </p:pic>
    </p:spTree>
  </p:cSld>
  <p:clrMapOvr>
    <a:masterClrMapping/>
  </p:clrMapOvr>
  <p:transition advTm="5594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1w (16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8424936" cy="6318702"/>
          </a:xfrm>
        </p:spPr>
      </p:pic>
    </p:spTree>
  </p:cSld>
  <p:clrMapOvr>
    <a:masterClrMapping/>
  </p:clrMapOvr>
  <p:transition advTm="7468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1w (2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60648"/>
            <a:ext cx="8208912" cy="6156684"/>
          </a:xfrm>
        </p:spPr>
      </p:pic>
    </p:spTree>
  </p:cSld>
  <p:clrMapOvr>
    <a:masterClrMapping/>
  </p:clrMapOvr>
  <p:transition advTm="4453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1w (18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8496944" cy="6372708"/>
          </a:xfrm>
        </p:spPr>
      </p:pic>
    </p:spTree>
  </p:cSld>
  <p:clrMapOvr>
    <a:masterClrMapping/>
  </p:clrMapOvr>
  <p:transition advTm="4938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1w (17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352928" cy="6264696"/>
          </a:xfrm>
        </p:spPr>
      </p:pic>
    </p:spTree>
  </p:cSld>
  <p:clrMapOvr>
    <a:masterClrMapping/>
  </p:clrMapOvr>
  <p:transition advTm="5156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1v (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404664"/>
            <a:ext cx="7968885" cy="5976664"/>
          </a:xfrm>
        </p:spPr>
      </p:pic>
    </p:spTree>
  </p:cSld>
  <p:clrMapOvr>
    <a:masterClrMapping/>
  </p:clrMapOvr>
  <p:transition advTm="4422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1w (19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60648"/>
            <a:ext cx="8352928" cy="6264696"/>
          </a:xfrm>
        </p:spPr>
      </p:pic>
    </p:spTree>
  </p:cSld>
  <p:clrMapOvr>
    <a:masterClrMapping/>
  </p:clrMapOvr>
  <p:transition advTm="5344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1w (16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208912" cy="6156684"/>
          </a:xfrm>
        </p:spPr>
      </p:pic>
    </p:spTree>
  </p:cSld>
  <p:clrMapOvr>
    <a:masterClrMapping/>
  </p:clrMapOvr>
  <p:transition advTm="4469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en-IE" sz="2400" dirty="0" smtClean="0"/>
              <a:t>Church of Saint </a:t>
            </a:r>
            <a:r>
              <a:rPr lang="en-IE" sz="2400" dirty="0" err="1" smtClean="0"/>
              <a:t>Germain</a:t>
            </a:r>
            <a:r>
              <a:rPr lang="en-IE" sz="2400" dirty="0" smtClean="0"/>
              <a:t> with the remains of Saint Lucia</a:t>
            </a:r>
            <a:endParaRPr lang="en-IE" sz="2400" dirty="0"/>
          </a:p>
        </p:txBody>
      </p:sp>
      <p:pic>
        <p:nvPicPr>
          <p:cNvPr id="10" name="Content Placeholder 9" descr="2v (2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47596" y="908720"/>
            <a:ext cx="7584843" cy="5688632"/>
          </a:xfrm>
        </p:spPr>
      </p:pic>
    </p:spTree>
  </p:cSld>
  <p:clrMapOvr>
    <a:masterClrMapping/>
  </p:clrMapOvr>
  <p:transition advTm="4156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IE" sz="2000" b="1" dirty="0" smtClean="0"/>
              <a:t>Betty Donovan, Mona </a:t>
            </a:r>
            <a:r>
              <a:rPr lang="en-IE" sz="2000" b="1" dirty="0" err="1" smtClean="0"/>
              <a:t>Meleady</a:t>
            </a:r>
            <a:r>
              <a:rPr lang="en-IE" sz="2000" b="1" dirty="0" smtClean="0"/>
              <a:t>, Rita Murray and Margaret Cummins (Croatia)</a:t>
            </a:r>
            <a:endParaRPr lang="en-IE" sz="2000" b="1" dirty="0"/>
          </a:p>
        </p:txBody>
      </p:sp>
      <p:pic>
        <p:nvPicPr>
          <p:cNvPr id="8" name="Content Placeholder 7" descr="3v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908720"/>
            <a:ext cx="7272808" cy="5751579"/>
          </a:xfrm>
        </p:spPr>
      </p:pic>
    </p:spTree>
  </p:cSld>
  <p:clrMapOvr>
    <a:masterClrMapping/>
  </p:clrMapOvr>
  <p:transition advTm="6984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IE" sz="2400" dirty="0" smtClean="0"/>
              <a:t>Terry McGowan at 88 years of age show how to dress for the </a:t>
            </a:r>
            <a:r>
              <a:rPr lang="en-IE" sz="2400" dirty="0" err="1" smtClean="0"/>
              <a:t>occassion</a:t>
            </a:r>
            <a:endParaRPr lang="en-IE" sz="2400" dirty="0"/>
          </a:p>
        </p:txBody>
      </p:sp>
      <p:pic>
        <p:nvPicPr>
          <p:cNvPr id="4" name="Content Placeholder 3" descr="3v (1a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362191"/>
            <a:ext cx="3672408" cy="5186138"/>
          </a:xfrm>
        </p:spPr>
      </p:pic>
      <p:pic>
        <p:nvPicPr>
          <p:cNvPr id="5" name="Picture 4" descr="3v (1b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67" y="1988840"/>
            <a:ext cx="4800533" cy="3600400"/>
          </a:xfrm>
          <a:prstGeom prst="rect">
            <a:avLst/>
          </a:prstGeom>
        </p:spPr>
      </p:pic>
    </p:spTree>
  </p:cSld>
  <p:clrMapOvr>
    <a:masterClrMapping/>
  </p:clrMapOvr>
  <p:transition advTm="5734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IE" sz="2400" dirty="0" smtClean="0"/>
              <a:t>Terry Cummins with Sean </a:t>
            </a:r>
            <a:r>
              <a:rPr lang="en-IE" sz="2400" dirty="0" err="1" smtClean="0"/>
              <a:t>Meleady</a:t>
            </a:r>
            <a:r>
              <a:rPr lang="en-IE" sz="2400" dirty="0" smtClean="0"/>
              <a:t>. Sean had serious Cancer Surgery but, still wanted to come on his first Cruise</a:t>
            </a:r>
            <a:endParaRPr lang="en-IE" sz="2400" dirty="0"/>
          </a:p>
        </p:txBody>
      </p:sp>
      <p:pic>
        <p:nvPicPr>
          <p:cNvPr id="4" name="Content Placeholder 3" descr="3v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908720"/>
            <a:ext cx="7704856" cy="5778642"/>
          </a:xfrm>
        </p:spPr>
      </p:pic>
    </p:spTree>
  </p:cSld>
  <p:clrMapOvr>
    <a:masterClrMapping/>
  </p:clrMapOvr>
  <p:transition advTm="55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rmAutofit/>
          </a:bodyPr>
          <a:lstStyle/>
          <a:p>
            <a:r>
              <a:rPr lang="en-IE" sz="2400" dirty="0" smtClean="0"/>
              <a:t>Croatia</a:t>
            </a:r>
            <a:endParaRPr lang="en-IE" sz="2400" dirty="0"/>
          </a:p>
        </p:txBody>
      </p:sp>
      <p:pic>
        <p:nvPicPr>
          <p:cNvPr id="4" name="Content Placeholder 3" descr="3v (4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548680"/>
            <a:ext cx="8064896" cy="6048672"/>
          </a:xfrm>
        </p:spPr>
      </p:pic>
    </p:spTree>
  </p:cSld>
  <p:clrMapOvr>
    <a:masterClrMapping/>
  </p:clrMapOvr>
  <p:transition advTm="9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3v (5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332656"/>
            <a:ext cx="8352928" cy="6264696"/>
          </a:xfrm>
        </p:spPr>
      </p:pic>
    </p:spTree>
  </p:cSld>
  <p:clrMapOvr>
    <a:masterClrMapping/>
  </p:clrMapOvr>
  <p:transition advTm="5297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6" name="Content Placeholder 5" descr="3v (1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332656"/>
            <a:ext cx="8256917" cy="6192688"/>
          </a:xfrm>
        </p:spPr>
      </p:pic>
    </p:spTree>
  </p:cSld>
  <p:clrMapOvr>
    <a:masterClrMapping/>
  </p:clrMapOvr>
  <p:transition advTm="3828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4 ship (15c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8496944" cy="6372708"/>
          </a:xfrm>
        </p:spPr>
      </p:pic>
    </p:spTree>
  </p:cSld>
  <p:clrMapOvr>
    <a:masterClrMapping/>
  </p:clrMapOvr>
  <p:transition advTm="10141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1v (4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404664"/>
            <a:ext cx="8280920" cy="6210690"/>
          </a:xfrm>
        </p:spPr>
      </p:pic>
    </p:spTree>
  </p:cSld>
  <p:clrMapOvr>
    <a:masterClrMapping/>
  </p:clrMapOvr>
  <p:transition advTm="4859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en-IE" sz="2400" dirty="0" smtClean="0"/>
              <a:t>Frank Lane and Wife with their Son Vincent</a:t>
            </a:r>
            <a:endParaRPr lang="en-IE" sz="2400" dirty="0"/>
          </a:p>
        </p:txBody>
      </p:sp>
      <p:pic>
        <p:nvPicPr>
          <p:cNvPr id="4" name="Content Placeholder 3" descr="4ship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764704"/>
            <a:ext cx="7848872" cy="5886654"/>
          </a:xfrm>
        </p:spPr>
      </p:pic>
    </p:spTree>
  </p:cSld>
  <p:clrMapOvr>
    <a:masterClrMapping/>
  </p:clrMapOvr>
  <p:transition advTm="4765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4ship (4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60648"/>
            <a:ext cx="8280920" cy="6210690"/>
          </a:xfrm>
        </p:spPr>
      </p:pic>
    </p:spTree>
  </p:cSld>
  <p:clrMapOvr>
    <a:masterClrMapping/>
  </p:clrMapOvr>
  <p:transition advTm="4219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4ship (5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7992888" cy="5994666"/>
          </a:xfrm>
        </p:spPr>
      </p:pic>
    </p:spTree>
  </p:cSld>
  <p:clrMapOvr>
    <a:masterClrMapping/>
  </p:clrMapOvr>
  <p:transition advTm="4234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 algn="l"/>
            <a:r>
              <a:rPr lang="en-IE" sz="2000" dirty="0" smtClean="0"/>
              <a:t>Patsy King (2</a:t>
            </a:r>
            <a:r>
              <a:rPr lang="en-IE" sz="2000" baseline="30000" dirty="0" smtClean="0"/>
              <a:t>nd</a:t>
            </a:r>
            <a:r>
              <a:rPr lang="en-IE" sz="2000" dirty="0" smtClean="0"/>
              <a:t> left) with her two sisters Anne and </a:t>
            </a:r>
            <a:r>
              <a:rPr lang="en-IE" sz="2000" dirty="0" err="1" smtClean="0"/>
              <a:t>Babs</a:t>
            </a:r>
            <a:r>
              <a:rPr lang="en-IE" sz="2000" dirty="0" smtClean="0"/>
              <a:t> and Brother-in-law Peter</a:t>
            </a:r>
            <a:endParaRPr lang="en-IE" sz="2000" dirty="0"/>
          </a:p>
        </p:txBody>
      </p:sp>
      <p:pic>
        <p:nvPicPr>
          <p:cNvPr id="4" name="Content Placeholder 3" descr="4ship (6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836712"/>
            <a:ext cx="7560840" cy="5670630"/>
          </a:xfrm>
        </p:spPr>
      </p:pic>
    </p:spTree>
  </p:cSld>
  <p:clrMapOvr>
    <a:masterClrMapping/>
  </p:clrMapOvr>
  <p:transition advTm="10469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en-IE" sz="2400" dirty="0" smtClean="0"/>
              <a:t>Terry McGowan (left) and John </a:t>
            </a:r>
            <a:r>
              <a:rPr lang="en-IE" sz="2400" dirty="0"/>
              <a:t>H</a:t>
            </a:r>
            <a:r>
              <a:rPr lang="en-IE" sz="2400" dirty="0" smtClean="0"/>
              <a:t>annon</a:t>
            </a:r>
            <a:endParaRPr lang="en-IE" sz="2400" dirty="0"/>
          </a:p>
        </p:txBody>
      </p:sp>
      <p:pic>
        <p:nvPicPr>
          <p:cNvPr id="6" name="Content Placeholder 5" descr="4ship (8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836712"/>
            <a:ext cx="7632848" cy="5724636"/>
          </a:xfrm>
        </p:spPr>
      </p:pic>
    </p:spTree>
  </p:cSld>
  <p:clrMapOvr>
    <a:masterClrMapping/>
  </p:clrMapOvr>
  <p:transition advTm="5078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4ship (9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8568952" cy="6426714"/>
          </a:xfrm>
        </p:spPr>
      </p:pic>
    </p:spTree>
  </p:cSld>
  <p:clrMapOvr>
    <a:masterClrMapping/>
  </p:clrMapOvr>
  <p:transition advTm="6985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Autofit/>
          </a:bodyPr>
          <a:lstStyle/>
          <a:p>
            <a:r>
              <a:rPr lang="en-IE" sz="2400" dirty="0" smtClean="0"/>
              <a:t>Con and Betty Donovan ready for the Captains Dinner</a:t>
            </a:r>
            <a:endParaRPr lang="en-IE" sz="2400" dirty="0"/>
          </a:p>
        </p:txBody>
      </p:sp>
      <p:pic>
        <p:nvPicPr>
          <p:cNvPr id="8" name="Content Placeholder 7" descr="4ship (10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620688"/>
            <a:ext cx="7992888" cy="5994666"/>
          </a:xfrm>
        </p:spPr>
      </p:pic>
    </p:spTree>
  </p:cSld>
  <p:clrMapOvr>
    <a:masterClrMapping/>
  </p:clrMapOvr>
  <p:transition advTm="5984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4ship (1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476672"/>
            <a:ext cx="7344816" cy="6019721"/>
          </a:xfrm>
        </p:spPr>
      </p:pic>
    </p:spTree>
  </p:cSld>
  <p:clrMapOvr>
    <a:masterClrMapping/>
  </p:clrMapOvr>
  <p:transition advTm="4219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4ship (1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404664"/>
            <a:ext cx="8442317" cy="5760640"/>
          </a:xfrm>
        </p:spPr>
      </p:pic>
    </p:spTree>
  </p:cSld>
  <p:clrMapOvr>
    <a:masterClrMapping/>
  </p:clrMapOvr>
  <p:transition advTm="375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4ship (14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60648"/>
            <a:ext cx="8352928" cy="6264696"/>
          </a:xfrm>
        </p:spPr>
      </p:pic>
    </p:spTree>
  </p:cSld>
  <p:clrMapOvr>
    <a:masterClrMapping/>
  </p:clrMapOvr>
  <p:transition advTm="5859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IE" sz="2400" dirty="0" smtClean="0"/>
              <a:t>Sit down and enjoy the music and then see your bill charges</a:t>
            </a:r>
            <a:endParaRPr lang="en-IE" sz="2400" dirty="0"/>
          </a:p>
        </p:txBody>
      </p:sp>
      <p:pic>
        <p:nvPicPr>
          <p:cNvPr id="4" name="Content Placeholder 3" descr="1v (5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160748"/>
            <a:ext cx="7128792" cy="5346594"/>
          </a:xfrm>
        </p:spPr>
      </p:pic>
    </p:spTree>
  </p:cSld>
  <p:clrMapOvr>
    <a:masterClrMapping/>
  </p:clrMapOvr>
  <p:transition advTm="6219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IE" sz="2400" dirty="0" smtClean="0"/>
              <a:t>Liam Lyons</a:t>
            </a:r>
            <a:endParaRPr lang="en-IE" sz="2400" dirty="0"/>
          </a:p>
        </p:txBody>
      </p:sp>
      <p:pic>
        <p:nvPicPr>
          <p:cNvPr id="4" name="Content Placeholder 3" descr="4ship (24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908720"/>
            <a:ext cx="7416824" cy="5562618"/>
          </a:xfrm>
        </p:spPr>
      </p:pic>
    </p:spTree>
  </p:cSld>
  <p:clrMapOvr>
    <a:masterClrMapping/>
  </p:clrMapOvr>
  <p:transition advTm="4125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4ship (15d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8424936" cy="6318702"/>
          </a:xfrm>
        </p:spPr>
      </p:pic>
    </p:spTree>
  </p:cSld>
  <p:clrMapOvr>
    <a:masterClrMapping/>
  </p:clrMapOvr>
  <p:transition advTm="9813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en-IE" sz="2400" dirty="0" smtClean="0"/>
              <a:t>Herbert McManus and Terry Cummins</a:t>
            </a:r>
            <a:endParaRPr lang="en-IE" sz="2400" dirty="0"/>
          </a:p>
        </p:txBody>
      </p:sp>
      <p:pic>
        <p:nvPicPr>
          <p:cNvPr id="4" name="Content Placeholder 3" descr="4ship (15b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764704"/>
            <a:ext cx="7848872" cy="5886654"/>
          </a:xfrm>
        </p:spPr>
      </p:pic>
    </p:spTree>
  </p:cSld>
  <p:clrMapOvr>
    <a:masterClrMapping/>
  </p:clrMapOvr>
  <p:transition advTm="4391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4ship (15e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8352928" cy="6264696"/>
          </a:xfrm>
        </p:spPr>
      </p:pic>
    </p:spTree>
  </p:cSld>
  <p:clrMapOvr>
    <a:masterClrMapping/>
  </p:clrMapOvr>
  <p:transition advTm="11375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4ship (26c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8424936" cy="6318702"/>
          </a:xfrm>
        </p:spPr>
      </p:pic>
    </p:spTree>
  </p:cSld>
  <p:clrMapOvr>
    <a:masterClrMapping/>
  </p:clrMapOvr>
  <p:transition advTm="6031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1v (6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8280920" cy="6210690"/>
          </a:xfrm>
        </p:spPr>
      </p:pic>
    </p:spTree>
  </p:cSld>
  <p:clrMapOvr>
    <a:masterClrMapping/>
  </p:clrMapOvr>
  <p:transition advTm="4672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IE" sz="2400" dirty="0" smtClean="0"/>
              <a:t>Church of St. </a:t>
            </a:r>
            <a:r>
              <a:rPr lang="en-IE" sz="2400" dirty="0" err="1" smtClean="0"/>
              <a:t>Germain</a:t>
            </a:r>
            <a:r>
              <a:rPr lang="en-IE" sz="2400" dirty="0" smtClean="0"/>
              <a:t>, </a:t>
            </a:r>
            <a:r>
              <a:rPr lang="en-IE" sz="2400" dirty="0" err="1" smtClean="0"/>
              <a:t>Venice,with</a:t>
            </a:r>
            <a:r>
              <a:rPr lang="en-IE" sz="2400" dirty="0" smtClean="0"/>
              <a:t> the remains of Saint Lucia</a:t>
            </a:r>
            <a:endParaRPr lang="en-IE" sz="2400" dirty="0"/>
          </a:p>
        </p:txBody>
      </p:sp>
      <p:pic>
        <p:nvPicPr>
          <p:cNvPr id="4" name="Content Placeholder 3" descr="1v (7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160748"/>
            <a:ext cx="7200800" cy="5400600"/>
          </a:xfrm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 descr="1v (8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208912" cy="6156684"/>
          </a:xfrm>
        </p:spPr>
      </p:pic>
    </p:spTree>
  </p:cSld>
  <p:clrMapOvr>
    <a:masterClrMapping/>
  </p:clrMapOvr>
  <p:transition advTm="5687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IE" sz="2400" dirty="0" smtClean="0"/>
              <a:t>Kay Watts, Eileen Walsh and May </a:t>
            </a:r>
            <a:r>
              <a:rPr lang="en-IE" sz="2400" dirty="0" err="1" smtClean="0"/>
              <a:t>Kirwin</a:t>
            </a:r>
            <a:r>
              <a:rPr lang="en-IE" sz="2400" dirty="0" smtClean="0"/>
              <a:t>, enjoy the </a:t>
            </a:r>
            <a:r>
              <a:rPr lang="en-IE" sz="2400" dirty="0" err="1" smtClean="0"/>
              <a:t>the</a:t>
            </a:r>
            <a:r>
              <a:rPr lang="en-IE" sz="2400" dirty="0" smtClean="0"/>
              <a:t> trip</a:t>
            </a:r>
            <a:endParaRPr lang="en-IE" sz="2400" dirty="0"/>
          </a:p>
        </p:txBody>
      </p:sp>
      <p:pic>
        <p:nvPicPr>
          <p:cNvPr id="4" name="Content Placeholder 3" descr="1v (9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142746"/>
            <a:ext cx="7344816" cy="5508612"/>
          </a:xfrm>
        </p:spPr>
      </p:pic>
    </p:spTree>
  </p:cSld>
  <p:clrMapOvr>
    <a:masterClrMapping/>
  </p:clrMapOvr>
  <p:transition advTm="7859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260</Words>
  <Application>Microsoft Office PowerPoint</Application>
  <PresentationFormat>On-screen Show (4:3)</PresentationFormat>
  <Paragraphs>27</Paragraphs>
  <Slides>54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Pictures from our Cruises To start Slide show  click Slide Show at top of page  then click on “from Beginning” at top left hand side </vt:lpstr>
      <vt:lpstr>Saint Marks Square in Venice</vt:lpstr>
      <vt:lpstr>Slide 3</vt:lpstr>
      <vt:lpstr>Slide 4</vt:lpstr>
      <vt:lpstr>Sit down and enjoy the music and then see your bill charges</vt:lpstr>
      <vt:lpstr>Slide 6</vt:lpstr>
      <vt:lpstr>Church of St. Germain, Venice,with the remains of Saint Lucia</vt:lpstr>
      <vt:lpstr>Slide 8</vt:lpstr>
      <vt:lpstr>Kay Watts, Eileen Walsh and May Kirwin, enjoy the the trip</vt:lpstr>
      <vt:lpstr>Slide 10</vt:lpstr>
      <vt:lpstr>Slide 11</vt:lpstr>
      <vt:lpstr>Slide 12</vt:lpstr>
      <vt:lpstr>Just ahead the famous Rialto Bridge</vt:lpstr>
      <vt:lpstr>Frank  Lane and Dick Flynn and families enjoy the dinner</vt:lpstr>
      <vt:lpstr>Sean Meleady (left) had serious Cancer Surgery but still came on the Cruise, his wife Mona , Con &amp; Betty Donovan</vt:lpstr>
      <vt:lpstr>Liam and Brenda Lyons (front), Terry McGowan and John Hannon and six of the King Family</vt:lpstr>
      <vt:lpstr>Our Waterford Colleagues</vt:lpstr>
      <vt:lpstr>Our Waterford Colleagues including (left) Mary O’Halloran Mayor of Waterford</vt:lpstr>
      <vt:lpstr>Slide 19</vt:lpstr>
      <vt:lpstr>Terry Cummins (front) with two Italian Friends</vt:lpstr>
      <vt:lpstr>Slide 21</vt:lpstr>
      <vt:lpstr>Herbert McManus with Son, Daughter-in-Law and Grandson</vt:lpstr>
      <vt:lpstr>Pat O’Raw, Bernie McGuirk, Anne Long,  Danny O’Raw, Pat McGuirk and George Long</vt:lpstr>
      <vt:lpstr>Saint Marks Square  (Venice)</vt:lpstr>
      <vt:lpstr>Our Cruise Ship Splendour of the Seas </vt:lpstr>
      <vt:lpstr>Slide 26</vt:lpstr>
      <vt:lpstr>Slide 27</vt:lpstr>
      <vt:lpstr>Slide 28</vt:lpstr>
      <vt:lpstr>Slide 29</vt:lpstr>
      <vt:lpstr>Slide 30</vt:lpstr>
      <vt:lpstr>Slide 31</vt:lpstr>
      <vt:lpstr>Church of Saint Germain with the remains of Saint Lucia</vt:lpstr>
      <vt:lpstr>Betty Donovan, Mona Meleady, Rita Murray and Margaret Cummins (Croatia)</vt:lpstr>
      <vt:lpstr>Terry McGowan at 88 years of age show how to dress for the occassion</vt:lpstr>
      <vt:lpstr>Terry Cummins with Sean Meleady. Sean had serious Cancer Surgery but, still wanted to come on his first Cruise</vt:lpstr>
      <vt:lpstr>Croatia</vt:lpstr>
      <vt:lpstr>Slide 37</vt:lpstr>
      <vt:lpstr>Slide 38</vt:lpstr>
      <vt:lpstr>Slide 39</vt:lpstr>
      <vt:lpstr>Frank Lane and Wife with their Son Vincent</vt:lpstr>
      <vt:lpstr>Slide 41</vt:lpstr>
      <vt:lpstr>Slide 42</vt:lpstr>
      <vt:lpstr>Patsy King (2nd left) with her two sisters Anne and Babs and Brother-in-law Peter</vt:lpstr>
      <vt:lpstr>Terry McGowan (left) and John Hannon</vt:lpstr>
      <vt:lpstr>Slide 45</vt:lpstr>
      <vt:lpstr>Con and Betty Donovan ready for the Captains Dinner</vt:lpstr>
      <vt:lpstr>Slide 47</vt:lpstr>
      <vt:lpstr>Slide 48</vt:lpstr>
      <vt:lpstr>Slide 49</vt:lpstr>
      <vt:lpstr>Liam Lyons</vt:lpstr>
      <vt:lpstr>Slide 51</vt:lpstr>
      <vt:lpstr>Herbert McManus and Terry Cummins</vt:lpstr>
      <vt:lpstr>Slide 53</vt:lpstr>
      <vt:lpstr>Slide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Pictures from our Cruises</dc:title>
  <dc:creator>terry</dc:creator>
  <cp:lastModifiedBy>terry cummins</cp:lastModifiedBy>
  <cp:revision>11</cp:revision>
  <dcterms:created xsi:type="dcterms:W3CDTF">2017-04-02T15:02:54Z</dcterms:created>
  <dcterms:modified xsi:type="dcterms:W3CDTF">2018-08-19T09:28:43Z</dcterms:modified>
</cp:coreProperties>
</file>